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5" r:id="rId5"/>
    <p:sldId id="257" r:id="rId6"/>
    <p:sldId id="258" r:id="rId7"/>
    <p:sldId id="259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6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18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3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43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57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11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10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49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22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33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5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02DD2-9106-4A88-8C93-A05B6EAAC8A1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426B0-036E-4036-8645-1825BDD681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8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62" y="762732"/>
            <a:ext cx="7001608" cy="525120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32832" y="6204745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13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6774" y="1907931"/>
            <a:ext cx="341453" cy="4132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731363" y="30776"/>
            <a:ext cx="4437185" cy="3327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848707" y="1099038"/>
            <a:ext cx="430821" cy="481382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75483" y="3431198"/>
            <a:ext cx="4384431" cy="338284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72" y="109908"/>
            <a:ext cx="4226165" cy="31696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3" y="3500440"/>
            <a:ext cx="4325810" cy="324435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17764" y="193375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MEA1_0020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489224" y="5560517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233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05354" y="246240"/>
            <a:ext cx="8499231" cy="63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3239" y="852853"/>
            <a:ext cx="4747846" cy="4501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570097" y="4822580"/>
            <a:ext cx="32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8" y="764987"/>
            <a:ext cx="5193323" cy="38949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597927" y="4822580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9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3239" y="852853"/>
            <a:ext cx="4747846" cy="4501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570097" y="4822580"/>
            <a:ext cx="32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06" y="562707"/>
            <a:ext cx="5463029" cy="40972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597927" y="4822580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6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3239" y="852853"/>
            <a:ext cx="4747846" cy="4501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570097" y="4822580"/>
            <a:ext cx="32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38" y="690194"/>
            <a:ext cx="5509847" cy="41323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19410" y="5169848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96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70642" y="852855"/>
            <a:ext cx="2259623" cy="15034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94" y="35168"/>
            <a:ext cx="4437186" cy="332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1636" y="1014044"/>
            <a:ext cx="2397364" cy="150348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84" y="3525715"/>
            <a:ext cx="4443047" cy="33322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0180" y="35167"/>
            <a:ext cx="4533900" cy="33278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456484" y="3525715"/>
            <a:ext cx="4443047" cy="334986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410449" y="35166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MEA1_008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895992" y="5480306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20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60595" y="2998177"/>
            <a:ext cx="2136519" cy="16089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3" y="30776"/>
            <a:ext cx="4437185" cy="3327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363" y="30776"/>
            <a:ext cx="4437185" cy="3327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46" y="3516923"/>
            <a:ext cx="4325815" cy="32443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7115" y="2860431"/>
            <a:ext cx="2140923" cy="174672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01860" y="3475158"/>
            <a:ext cx="4437185" cy="332788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406257" y="193375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MEA1_0012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594731" y="495443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5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31363" y="30776"/>
            <a:ext cx="4437185" cy="3327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61745" y="4167553"/>
            <a:ext cx="3499339" cy="118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877828" y="4822580"/>
            <a:ext cx="277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missing part from </a:t>
            </a:r>
            <a:r>
              <a:rPr lang="en-US" dirty="0" err="1" smtClean="0"/>
              <a:t>Flou</a:t>
            </a:r>
            <a:r>
              <a:rPr lang="en-US" dirty="0" smtClean="0"/>
              <a:t>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49" y="101115"/>
            <a:ext cx="4249612" cy="318720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2414" y="3619422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MEA1_0041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275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72" y="562707"/>
            <a:ext cx="5463028" cy="4097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00885" y="1969477"/>
            <a:ext cx="992084" cy="738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731363" y="30776"/>
            <a:ext cx="4437185" cy="3327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688123" y="3886201"/>
            <a:ext cx="694591" cy="773778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75483" y="3431198"/>
            <a:ext cx="4384431" cy="338284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13" y="74736"/>
            <a:ext cx="4331683" cy="32487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1" y="3492744"/>
            <a:ext cx="4322883" cy="324216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32632" y="193375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MEA1_0019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486292" y="4929160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MEA1_0023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7433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39</Words>
  <Application>Microsoft Office PowerPoint</Application>
  <PresentationFormat>Grand écran</PresentationFormat>
  <Paragraphs>17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IEMN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GHAZAL</dc:creator>
  <cp:lastModifiedBy>Mahdi GHAZAL</cp:lastModifiedBy>
  <cp:revision>7</cp:revision>
  <dcterms:created xsi:type="dcterms:W3CDTF">2022-02-24T09:03:17Z</dcterms:created>
  <dcterms:modified xsi:type="dcterms:W3CDTF">2022-02-28T13:18:51Z</dcterms:modified>
</cp:coreProperties>
</file>